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7073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921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087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028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941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222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60029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1612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3374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962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0039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0894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410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4137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8886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9814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B4CDB-1228-4BEB-9132-587A5CC0CBC9}" type="datetimeFigureOut">
              <a:rPr lang="es-CR" smtClean="0"/>
              <a:t>11/12/2024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613F34-1086-41B9-8F30-EBC1263B7C9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5133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BBADADE-93CC-4D0D-A763-FA979C2B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 PROPIEDAD FRENTE AL MAR </a:t>
            </a:r>
            <a:endParaRPr lang="es-CR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614DAEBF-2994-4963-9161-294EC2B93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993" y="2160588"/>
            <a:ext cx="6053998" cy="4531040"/>
          </a:xfrm>
        </p:spPr>
      </p:pic>
    </p:spTree>
    <p:extLst>
      <p:ext uri="{BB962C8B-B14F-4D97-AF65-F5344CB8AC3E}">
        <p14:creationId xmlns:p14="http://schemas.microsoft.com/office/powerpoint/2010/main" val="235380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599A052-3679-4B32-8BA9-B8689F020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604181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Finca frente al mar, Playa Junquillal</a:t>
            </a: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Mide: 27693 m²</a:t>
            </a: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Precio: $3.300.000.</a:t>
            </a: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Medida frente a calle pública: 182.69 metros.  </a:t>
            </a: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Medida frente al mar: 305.79 metros.</a:t>
            </a: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Concesión municipal al día. </a:t>
            </a:r>
            <a:br>
              <a:rPr lang="es-CR" sz="32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37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F865F-CAB8-4DEA-93C0-CCE0DDD1A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A901EDE-DCE2-45CF-83A8-3BB70824E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29"/>
            <a:ext cx="9596488" cy="686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4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B95C6-54A6-4C45-A261-38DF6D0E8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3" name="image1.jpeg">
            <a:extLst>
              <a:ext uri="{FF2B5EF4-FFF2-40B4-BE49-F238E27FC236}">
                <a16:creationId xmlns:a16="http://schemas.microsoft.com/office/drawing/2014/main" id="{AF7FE8CC-3AF1-41CE-8AB8-CEEDEA92E02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5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940F6-AEA1-4F37-B65A-E451F6E9E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BC6767-C255-4737-B7B3-EBB8AAEC2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5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0FC6A-B5A9-4F9D-8DAC-464B8120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0E55D34-8414-42B4-B62A-E8822FB4A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974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51</Words>
  <Application>Microsoft Office PowerPoint</Application>
  <PresentationFormat>Panorámica</PresentationFormat>
  <Paragraphs>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Faceta</vt:lpstr>
      <vt:lpstr> PROPIEDAD FRENTE AL MAR </vt:lpstr>
      <vt:lpstr>  Finca frente al mar, Playa Junquillal Mide: 27693 m² Precio: $3.300.000. Medida frente a calle pública: 182.69 metros.   Medida frente al mar: 305.79 metros. Concesión municipal al día. 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HERMOSA PROPIEDAD FRENTE AL MAR </dc:title>
  <dc:creator>Sol y Luna Real Estate</dc:creator>
  <cp:lastModifiedBy>Sol y Luna Real Estate</cp:lastModifiedBy>
  <cp:revision>6</cp:revision>
  <dcterms:created xsi:type="dcterms:W3CDTF">2024-12-11T17:38:43Z</dcterms:created>
  <dcterms:modified xsi:type="dcterms:W3CDTF">2024-12-11T20:41:14Z</dcterms:modified>
</cp:coreProperties>
</file>